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E01B1-E95D-4E54-8F5C-AF048C1A5199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06773-AEC0-40B8-83DC-482EA0608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06773-AEC0-40B8-83DC-482EA06087D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348880"/>
            <a:ext cx="7406640" cy="1296144"/>
          </a:xfrm>
        </p:spPr>
        <p:txBody>
          <a:bodyPr/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Геометрическая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прогрессия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7406640" cy="204063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Подготовила: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Кутоманова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Е.М.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2015-2016 учебный год</a:t>
            </a:r>
          </a:p>
          <a:p>
            <a:endParaRPr lang="ru-RU" dirty="0"/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1071563" y="428625"/>
            <a:ext cx="8072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средняя общеобразовательная школа №30 имени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А.И.Колдунова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Например: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80728"/>
            <a:ext cx="7890080" cy="561662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980728"/>
            <a:ext cx="20306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484784"/>
            <a:ext cx="7638977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2780928"/>
            <a:ext cx="2491019" cy="367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356992"/>
            <a:ext cx="130803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право 8"/>
          <p:cNvSpPr/>
          <p:nvPr/>
        </p:nvSpPr>
        <p:spPr>
          <a:xfrm>
            <a:off x="2555776" y="3501008"/>
            <a:ext cx="360040" cy="21602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3356992"/>
            <a:ext cx="281426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832" y="3356992"/>
            <a:ext cx="229345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43608" y="4077072"/>
            <a:ext cx="427649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07704" y="4797152"/>
            <a:ext cx="4608512" cy="606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15615" y="5877272"/>
            <a:ext cx="632922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052736"/>
            <a:ext cx="8106104" cy="51956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Рассмотрим последовательность, первый член которой равен 3, каждый следующий получается из предыдущего умножением на 2: 3;6;12;24;…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Эта последовательность является примером геометрической прогрессии.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Геометрической прогрессией называется последовательность отличных от нуля чисел, каждый член, которой начиная со второго, равен предыдущему умноженному на одно и то же число.</a:t>
            </a:r>
          </a:p>
          <a:p>
            <a:pPr>
              <a:buNone/>
            </a:pP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4869160"/>
            <a:ext cx="1828800" cy="40957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331640" y="4797152"/>
            <a:ext cx="2016224" cy="5760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4869160"/>
            <a:ext cx="4371975" cy="40957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5661248"/>
            <a:ext cx="1304925" cy="80962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331640" y="5517232"/>
            <a:ext cx="1512168" cy="108012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5877272"/>
            <a:ext cx="5867400" cy="40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48006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5" y="1628800"/>
            <a:ext cx="6510863" cy="576064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276872"/>
            <a:ext cx="4104457" cy="544727"/>
          </a:xfrm>
          <a:prstGeom prst="rect">
            <a:avLst/>
          </a:prstGeom>
          <a:noFill/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708920"/>
            <a:ext cx="7488832" cy="555206"/>
          </a:xfrm>
          <a:prstGeom prst="rect">
            <a:avLst/>
          </a:prstGeom>
          <a:noFill/>
        </p:spPr>
      </p:pic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284984"/>
            <a:ext cx="3798003" cy="504056"/>
          </a:xfrm>
          <a:prstGeom prst="rect">
            <a:avLst/>
          </a:prstGeom>
          <a:noFill/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3933054"/>
            <a:ext cx="8100392" cy="540027"/>
          </a:xfrm>
          <a:prstGeom prst="rect">
            <a:avLst/>
          </a:prstGeom>
          <a:noFill/>
        </p:spPr>
      </p:pic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653136"/>
            <a:ext cx="3744416" cy="534917"/>
          </a:xfrm>
          <a:prstGeom prst="rect">
            <a:avLst/>
          </a:prstGeom>
          <a:noFill/>
        </p:spPr>
      </p:pic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5229200"/>
            <a:ext cx="5976665" cy="5181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1724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Формула 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-ого члена геометрической прогрессии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Зная первый член и знаменатель геометрической прогрессии можно найти: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Аналогично находим: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76873"/>
            <a:ext cx="1656184" cy="57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852936"/>
            <a:ext cx="431342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3356992"/>
            <a:ext cx="445249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3933056"/>
            <a:ext cx="4213019" cy="48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4941168"/>
            <a:ext cx="442020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832" y="5661248"/>
            <a:ext cx="3157200" cy="8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059832" y="5661248"/>
            <a:ext cx="3240360" cy="93610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48006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тогда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5" y="1628800"/>
            <a:ext cx="6510863" cy="576064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3284984"/>
            <a:ext cx="7485521" cy="1008112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276872"/>
            <a:ext cx="7485521" cy="1008112"/>
          </a:xfrm>
          <a:prstGeom prst="rect">
            <a:avLst/>
          </a:prstGeom>
          <a:noFill/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4221088"/>
            <a:ext cx="3384377" cy="68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5085184"/>
            <a:ext cx="7992888" cy="792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85010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Свойство геометрической прогрессии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96752"/>
            <a:ext cx="8178112" cy="5051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Квадрат любого члена геометрической прогрессии, начиная со второго, равен произведению предыдущего и последующего её членов.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996952"/>
            <a:ext cx="220054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573016"/>
            <a:ext cx="218478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779912" y="3140968"/>
            <a:ext cx="0" cy="1080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трелка вправо 8"/>
          <p:cNvSpPr/>
          <p:nvPr/>
        </p:nvSpPr>
        <p:spPr>
          <a:xfrm>
            <a:off x="3923928" y="3573016"/>
            <a:ext cx="576064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7" y="3068960"/>
            <a:ext cx="292832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4797152"/>
            <a:ext cx="574119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907704" y="4797152"/>
            <a:ext cx="5832648" cy="136815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4664"/>
            <a:ext cx="8322128" cy="58437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в последовательности чисел, отличных от нуля, квадрат каждого члена, начиная со второго, равен произведению  предыдущего и последующего членов, то  эта последовательность – геометрическая прогрессия.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140968"/>
            <a:ext cx="362601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4"/>
          <p:cNvSpPr/>
          <p:nvPr/>
        </p:nvSpPr>
        <p:spPr>
          <a:xfrm>
            <a:off x="4860032" y="3429000"/>
            <a:ext cx="504056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996952"/>
            <a:ext cx="289813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005064"/>
            <a:ext cx="2058582" cy="1296144"/>
          </a:xfrm>
          <a:prstGeom prst="rect">
            <a:avLst/>
          </a:prstGeom>
          <a:noFill/>
        </p:spPr>
      </p:pic>
      <p:sp>
        <p:nvSpPr>
          <p:cNvPr id="11" name="Стрелка вправо 10"/>
          <p:cNvSpPr/>
          <p:nvPr/>
        </p:nvSpPr>
        <p:spPr>
          <a:xfrm>
            <a:off x="3491880" y="4365104"/>
            <a:ext cx="504056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4221088"/>
            <a:ext cx="2908788" cy="648072"/>
          </a:xfrm>
          <a:prstGeom prst="rect">
            <a:avLst/>
          </a:prstGeom>
          <a:noFill/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7" y="5373216"/>
            <a:ext cx="7704857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Замечание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84784"/>
            <a:ext cx="8208912" cy="48006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Модуль любого члена геометрической прогрессии, начиная со второго, является средним геометрическим  предыдущего и последующего членов.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556792"/>
            <a:ext cx="317109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4"/>
          <p:cNvSpPr/>
          <p:nvPr/>
        </p:nvSpPr>
        <p:spPr>
          <a:xfrm>
            <a:off x="4427984" y="1844824"/>
            <a:ext cx="432048" cy="21602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556792"/>
            <a:ext cx="3798865" cy="763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90872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Формула суммы первых 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членов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836712"/>
            <a:ext cx="7890080" cy="541168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908720"/>
            <a:ext cx="4629150" cy="409575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1340768"/>
            <a:ext cx="4200525" cy="409575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1772816"/>
            <a:ext cx="4076700" cy="409575"/>
          </a:xfrm>
          <a:prstGeom prst="rect">
            <a:avLst/>
          </a:prstGeom>
          <a:noFill/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204864"/>
            <a:ext cx="4572000" cy="409575"/>
          </a:xfrm>
          <a:prstGeom prst="rect">
            <a:avLst/>
          </a:prstGeom>
          <a:noFill/>
        </p:spPr>
      </p:pic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636912"/>
            <a:ext cx="4972050" cy="409575"/>
          </a:xfrm>
          <a:prstGeom prst="rect">
            <a:avLst/>
          </a:prstGeom>
          <a:noFill/>
        </p:spPr>
      </p:pic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140968"/>
            <a:ext cx="5467350" cy="438150"/>
          </a:xfrm>
          <a:prstGeom prst="rect">
            <a:avLst/>
          </a:prstGeom>
          <a:noFill/>
        </p:spPr>
      </p:pic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3573016"/>
            <a:ext cx="4191000" cy="409575"/>
          </a:xfrm>
          <a:prstGeom prst="rect">
            <a:avLst/>
          </a:prstGeom>
          <a:noFill/>
        </p:spPr>
      </p:pic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1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4005064"/>
            <a:ext cx="5086350" cy="409575"/>
          </a:xfrm>
          <a:prstGeom prst="rect">
            <a:avLst/>
          </a:prstGeom>
          <a:noFill/>
        </p:spPr>
      </p:pic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3" name="Picture 1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4365104"/>
            <a:ext cx="2552700" cy="409575"/>
          </a:xfrm>
          <a:prstGeom prst="rect">
            <a:avLst/>
          </a:prstGeom>
          <a:noFill/>
        </p:spPr>
      </p:pic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5" name="Picture 2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797152"/>
            <a:ext cx="2886075" cy="409575"/>
          </a:xfrm>
          <a:prstGeom prst="rect">
            <a:avLst/>
          </a:prstGeom>
          <a:noFill/>
        </p:spPr>
      </p:pic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7" name="Picture 23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5373216"/>
            <a:ext cx="3429000" cy="419100"/>
          </a:xfrm>
          <a:prstGeom prst="rect">
            <a:avLst/>
          </a:prstGeom>
          <a:noFill/>
        </p:spPr>
      </p:pic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9" name="Picture 25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5805264"/>
            <a:ext cx="2667000" cy="857250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5868144" y="5733256"/>
            <a:ext cx="2736304" cy="93610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31" name="Picture 27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5805264"/>
            <a:ext cx="2819400" cy="857250"/>
          </a:xfrm>
          <a:prstGeom prst="rect">
            <a:avLst/>
          </a:prstGeom>
          <a:noFill/>
        </p:spPr>
      </p:pic>
      <p:sp>
        <p:nvSpPr>
          <p:cNvPr id="33" name="Прямоугольник 32"/>
          <p:cNvSpPr/>
          <p:nvPr/>
        </p:nvSpPr>
        <p:spPr>
          <a:xfrm>
            <a:off x="1331640" y="5733256"/>
            <a:ext cx="2736304" cy="93610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33" name="Picture 29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6021288"/>
            <a:ext cx="609600" cy="40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 animBg="1"/>
      <p:bldP spid="3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195</TotalTime>
  <Words>52</Words>
  <Application>Microsoft Office PowerPoint</Application>
  <PresentationFormat>Экран (4:3)</PresentationFormat>
  <Paragraphs>41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Геометрическая прогрессия</vt:lpstr>
      <vt:lpstr>Определение</vt:lpstr>
      <vt:lpstr>Например:</vt:lpstr>
      <vt:lpstr>Формула n-ого члена геометрической прогрессии</vt:lpstr>
      <vt:lpstr>Например:</vt:lpstr>
      <vt:lpstr>Свойство геометрической прогрессии</vt:lpstr>
      <vt:lpstr>Слайд 7</vt:lpstr>
      <vt:lpstr>Замечание</vt:lpstr>
      <vt:lpstr>Формула суммы первых n  членов</vt:lpstr>
      <vt:lpstr>Например: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Геометрическая прогрессия</dc:title>
  <dc:creator>Женя</dc:creator>
  <cp:lastModifiedBy>Женя</cp:lastModifiedBy>
  <cp:revision>31</cp:revision>
  <dcterms:created xsi:type="dcterms:W3CDTF">2016-02-14T06:25:21Z</dcterms:created>
  <dcterms:modified xsi:type="dcterms:W3CDTF">2016-02-14T19:18:06Z</dcterms:modified>
</cp:coreProperties>
</file>